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669D9A-78AE-0647-9D1E-5742524C7158}" v="4" dt="2025-10-23T08:12:37.2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1"/>
    <p:restoredTop sz="94658"/>
  </p:normalViewPr>
  <p:slideViewPr>
    <p:cSldViewPr snapToGrid="0">
      <p:cViewPr>
        <p:scale>
          <a:sx n="210" d="100"/>
          <a:sy n="210" d="100"/>
        </p:scale>
        <p:origin x="-57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2:49.434" v="47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2:49.434" v="47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22.809" v="18" actId="207"/>
          <ac:spMkLst>
            <pc:docMk/>
            <pc:sldMk cId="2864429464" sldId="256"/>
            <ac:spMk id="4" creationId="{60E9B513-58F4-3F3D-FB11-884767E6CE02}"/>
          </ac:spMkLst>
        </pc:spChg>
        <pc:spChg chg="mod">
          <ac:chgData name="Steve Hartland" userId="fe08f65b-fffb-417a-81ad-107dbbfd43a7" providerId="ADAL" clId="{26CD08F2-BEC7-5BB7-9C01-8BE80433835F}" dt="2025-10-20T14:37:03.640" v="31" actId="20577"/>
          <ac:spMkLst>
            <pc:docMk/>
            <pc:sldMk cId="2864429464" sldId="256"/>
            <ac:spMk id="7" creationId="{BB754D19-ACED-365B-B769-06048BE9E8DD}"/>
          </ac:spMkLst>
        </pc:spChg>
        <pc:picChg chg="add mod">
          <ac:chgData name="Steve Hartland" userId="fe08f65b-fffb-417a-81ad-107dbbfd43a7" providerId="ADAL" clId="{26CD08F2-BEC7-5BB7-9C01-8BE80433835F}" dt="2025-10-20T14:01:33.644" v="4"/>
          <ac:picMkLst>
            <pc:docMk/>
            <pc:sldMk cId="2864429464" sldId="256"/>
            <ac:picMk id="2" creationId="{C41A6CE4-FF58-AE08-6E5D-BA895E01E8A1}"/>
          </ac:picMkLst>
        </pc:picChg>
        <pc:picChg chg="add mod">
          <ac:chgData name="Steve Hartland" userId="fe08f65b-fffb-417a-81ad-107dbbfd43a7" providerId="ADAL" clId="{26CD08F2-BEC7-5BB7-9C01-8BE80433835F}" dt="2025-10-20T14:01:33.644" v="4"/>
          <ac:picMkLst>
            <pc:docMk/>
            <pc:sldMk cId="2864429464" sldId="256"/>
            <ac:picMk id="6" creationId="{89EE4AFA-17BB-2DDE-BA10-E5E10C9C0820}"/>
          </ac:picMkLst>
        </pc:picChg>
        <pc:picChg chg="add del mod">
          <ac:chgData name="Steve Hartland" userId="fe08f65b-fffb-417a-81ad-107dbbfd43a7" providerId="ADAL" clId="{26CD08F2-BEC7-5BB7-9C01-8BE80433835F}" dt="2025-10-23T08:12:34.319" v="42" actId="478"/>
          <ac:picMkLst>
            <pc:docMk/>
            <pc:sldMk cId="2864429464" sldId="256"/>
            <ac:picMk id="8" creationId="{E1FA10FE-9D62-D0F3-380D-02099297041D}"/>
          </ac:picMkLst>
        </pc:picChg>
        <pc:picChg chg="add del mod">
          <ac:chgData name="Steve Hartland" userId="fe08f65b-fffb-417a-81ad-107dbbfd43a7" providerId="ADAL" clId="{26CD08F2-BEC7-5BB7-9C01-8BE80433835F}" dt="2025-10-23T08:11:54.072" v="32" actId="478"/>
          <ac:picMkLst>
            <pc:docMk/>
            <pc:sldMk cId="2864429464" sldId="256"/>
            <ac:picMk id="9" creationId="{EA828673-E786-B6CF-D93B-3DD94E42B165}"/>
          </ac:picMkLst>
        </pc:picChg>
        <pc:picChg chg="add mod">
          <ac:chgData name="Steve Hartland" userId="fe08f65b-fffb-417a-81ad-107dbbfd43a7" providerId="ADAL" clId="{26CD08F2-BEC7-5BB7-9C01-8BE80433835F}" dt="2025-10-23T08:12:49.434" v="47" actId="1076"/>
          <ac:picMkLst>
            <pc:docMk/>
            <pc:sldMk cId="2864429464" sldId="256"/>
            <ac:picMk id="10" creationId="{C4CE34BC-C8E5-84F3-6231-5246E919D22D}"/>
          </ac:picMkLst>
        </pc:picChg>
        <pc:picChg chg="add del mod">
          <ac:chgData name="Steve Hartland" userId="fe08f65b-fffb-417a-81ad-107dbbfd43a7" providerId="ADAL" clId="{26CD08F2-BEC7-5BB7-9C01-8BE80433835F}" dt="2025-10-23T08:12:36.627" v="43" actId="478"/>
          <ac:picMkLst>
            <pc:docMk/>
            <pc:sldMk cId="2864429464" sldId="256"/>
            <ac:picMk id="11" creationId="{AF652220-D7BF-CD78-B3FA-54C75144780F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3:45.938" v="48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43:45.938" v="48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8:53.337" v="19" actId="20577"/>
          <ac:spMkLst>
            <pc:docMk/>
            <pc:sldMk cId="2864429464" sldId="256"/>
            <ac:spMk id="7" creationId="{BB754D19-ACED-365B-B769-06048BE9E8DD}"/>
          </ac:spMkLst>
        </pc:spChg>
        <pc:spChg chg="mod">
          <ac:chgData name="Howard Wheeler" userId="3e061725-5d95-41ae-8f52-aca0943a11a8" providerId="ADAL" clId="{B67AF79B-3CD7-4B12-8448-C57133F6FF7A}" dt="2025-10-20T14:43:43.861" v="46" actId="20577"/>
          <ac:spMkLst>
            <pc:docMk/>
            <pc:sldMk cId="2864429464" sldId="256"/>
            <ac:spMk id="15" creationId="{A001B75F-3D94-D309-6622-B64653BACECE}"/>
          </ac:spMkLst>
        </pc:spChg>
        <pc:spChg chg="mod">
          <ac:chgData name="Howard Wheeler" userId="3e061725-5d95-41ae-8f52-aca0943a11a8" providerId="ADAL" clId="{B67AF79B-3CD7-4B12-8448-C57133F6FF7A}" dt="2025-10-20T14:43:38.847" v="42" actId="20577"/>
          <ac:spMkLst>
            <pc:docMk/>
            <pc:sldMk cId="2864429464" sldId="256"/>
            <ac:spMk id="17" creationId="{94BD8120-F3A5-6ABF-7F95-35F913E59F12}"/>
          </ac:spMkLst>
        </pc:spChg>
        <pc:spChg chg="mod">
          <ac:chgData name="Howard Wheeler" userId="3e061725-5d95-41ae-8f52-aca0943a11a8" providerId="ADAL" clId="{B67AF79B-3CD7-4B12-8448-C57133F6FF7A}" dt="2025-10-20T14:43:41.560" v="44" actId="20577"/>
          <ac:spMkLst>
            <pc:docMk/>
            <pc:sldMk cId="2864429464" sldId="256"/>
            <ac:spMk id="19" creationId="{7C49449A-EB93-D2DA-778D-8C330D46F604}"/>
          </ac:spMkLst>
        </pc:spChg>
        <pc:spChg chg="mod">
          <ac:chgData name="Howard Wheeler" userId="3e061725-5d95-41ae-8f52-aca0943a11a8" providerId="ADAL" clId="{B67AF79B-3CD7-4B12-8448-C57133F6FF7A}" dt="2025-10-20T14:43:45.938" v="48" actId="20577"/>
          <ac:spMkLst>
            <pc:docMk/>
            <pc:sldMk cId="2864429464" sldId="256"/>
            <ac:spMk id="29" creationId="{C2B81BF7-DAF0-58FB-5D81-8A29DA51D0A1}"/>
          </ac:spMkLst>
        </pc:spChg>
        <pc:picChg chg="mod">
          <ac:chgData name="Howard Wheeler" userId="3e061725-5d95-41ae-8f52-aca0943a11a8" providerId="ADAL" clId="{B67AF79B-3CD7-4B12-8448-C57133F6FF7A}" dt="2025-10-20T14:43:29.295" v="40" actId="1038"/>
          <ac:picMkLst>
            <pc:docMk/>
            <pc:sldMk cId="2864429464" sldId="256"/>
            <ac:picMk id="6" creationId="{89EE4AFA-17BB-2DDE-BA10-E5E10C9C08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9B513-58F4-3F3D-FB11-884767E6CE02}"/>
              </a:ext>
            </a:extLst>
          </p:cNvPr>
          <p:cNvSpPr/>
          <p:nvPr/>
        </p:nvSpPr>
        <p:spPr>
          <a:xfrm>
            <a:off x="-1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49E4F-54E4-17E0-CA72-76A42ABB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22802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21542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891511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4D19-ACED-365B-B769-06048BE9E8DD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AU$6000* </a:t>
            </a:r>
            <a:r>
              <a:rPr lang="en-GB" sz="500" dirty="0">
                <a:solidFill>
                  <a:schemeClr val="bg1"/>
                </a:solidFill>
              </a:rPr>
              <a:t>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0CD861-A8F5-13E3-9F90-BA19A6301EDD}"/>
              </a:ext>
            </a:extLst>
          </p:cNvPr>
          <p:cNvSpPr/>
          <p:nvPr/>
        </p:nvSpPr>
        <p:spPr>
          <a:xfrm>
            <a:off x="389613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1B75F-3D94-D309-6622-B64653BACECE}"/>
              </a:ext>
            </a:extLst>
          </p:cNvPr>
          <p:cNvSpPr txBox="1"/>
          <p:nvPr/>
        </p:nvSpPr>
        <p:spPr>
          <a:xfrm>
            <a:off x="388353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C5254-78BD-B979-A4FF-F732405C8AB0}"/>
              </a:ext>
            </a:extLst>
          </p:cNvPr>
          <p:cNvSpPr/>
          <p:nvPr/>
        </p:nvSpPr>
        <p:spPr>
          <a:xfrm>
            <a:off x="22802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8120-F3A5-6ABF-7F95-35F913E59F12}"/>
              </a:ext>
            </a:extLst>
          </p:cNvPr>
          <p:cNvSpPr txBox="1"/>
          <p:nvPr/>
        </p:nvSpPr>
        <p:spPr>
          <a:xfrm>
            <a:off x="21542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FD80DE-55BA-BCDF-0118-462CEBD14F1F}"/>
              </a:ext>
            </a:extLst>
          </p:cNvPr>
          <p:cNvSpPr/>
          <p:nvPr/>
        </p:nvSpPr>
        <p:spPr>
          <a:xfrm>
            <a:off x="389613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49449A-EB93-D2DA-778D-8C330D46F604}"/>
              </a:ext>
            </a:extLst>
          </p:cNvPr>
          <p:cNvSpPr txBox="1"/>
          <p:nvPr/>
        </p:nvSpPr>
        <p:spPr>
          <a:xfrm>
            <a:off x="388353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1A6CE4-FF58-AE08-6E5D-BA895E01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EE4AFA-17BB-2DDE-BA10-E5E10C9C0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832" y="164783"/>
            <a:ext cx="1443055" cy="370409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CE34BC-C8E5-84F3-6231-5246E919D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922" y="742882"/>
            <a:ext cx="2415827" cy="118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93AC3F-88EC-4DBF-8F40-9D1CDDD23F18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ba6e64ec-b061-4ef9-925c-be5efbd33eb1"/>
    <ds:schemaRef ds:uri="http://purl.org/dc/elements/1.1/"/>
    <ds:schemaRef ds:uri="http://schemas.openxmlformats.org/package/2006/metadata/core-properties"/>
    <ds:schemaRef ds:uri="f792690d-879f-46d8-925c-4171572e1f59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17A7DA4-5D1D-4D08-9210-969CDC2F923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85</TotalTime>
  <Words>206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6</cp:revision>
  <dcterms:created xsi:type="dcterms:W3CDTF">2023-06-26T13:44:24Z</dcterms:created>
  <dcterms:modified xsi:type="dcterms:W3CDTF">2025-10-23T08:12:52Z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